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71" r:id="rId11"/>
    <p:sldId id="263" r:id="rId12"/>
    <p:sldId id="264" r:id="rId13"/>
    <p:sldId id="266" r:id="rId14"/>
    <p:sldId id="268" r:id="rId15"/>
    <p:sldId id="270" r:id="rId16"/>
    <p:sldId id="269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D1DF6-DB98-40DD-B639-2FB6DAA78EEA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DB436-9CD3-436C-89C3-AC7F6B782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05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DB436-9CD3-436C-89C3-AC7F6B782AD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79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1AAA1B-790D-430C-94A1-5EF7F7F4FA1D}" type="datetimeFigureOut">
              <a:rPr lang="ru-RU" smtClean="0"/>
              <a:t>08.05.2015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3BFEDF-EA37-4606-83BB-67B5042286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596951" y="620688"/>
            <a:ext cx="3636085" cy="125849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СУНЦОВ </a:t>
            </a:r>
            <a:r>
              <a:rPr lang="ru-RU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ДМИТРИЙ ПЕТРОВИЧ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827584" y="2636912"/>
            <a:ext cx="3708849" cy="3360448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dirty="0"/>
              <a:t>Дмитрий Петрович родился 7 ноября 1923 года в семье рабочих Кировского района г. Казани.  Закончив семилетнюю школу,  поступил в техникум, но учиться не смог. Надо было помогать родителям, и он пошел работать на завод им. Ленина токарем в гараж. Вскоре началась Великая Отечественная война и он одним из первых, вместе с другом Моисеевым Николаем ушел добровольцем, сначала в военно-воздушное училище, а затем на фронт.</a:t>
            </a:r>
            <a:endParaRPr lang="ru-RU" dirty="0"/>
          </a:p>
          <a:p>
            <a:pPr fontAlgn="base"/>
            <a:r>
              <a:rPr lang="ru-RU" b="1" dirty="0"/>
              <a:t>Служил Митенька (так называли его родители) </a:t>
            </a:r>
            <a:r>
              <a:rPr lang="ru-RU" b="1" dirty="0" smtClean="0"/>
              <a:t>во 2 </a:t>
            </a:r>
            <a:r>
              <a:rPr lang="ru-RU" b="1" dirty="0"/>
              <a:t>гвардии воздушно десантной бригады. </a:t>
            </a:r>
            <a:r>
              <a:rPr lang="ru-RU" b="1" dirty="0" smtClean="0"/>
              <a:t>Дмитрий Петрович погиб при </a:t>
            </a:r>
            <a:r>
              <a:rPr lang="ru-RU" b="1" dirty="0"/>
              <a:t>высадке десанта в г. </a:t>
            </a:r>
            <a:r>
              <a:rPr lang="ru-RU" b="1" dirty="0" err="1"/>
              <a:t>Эйске</a:t>
            </a:r>
            <a:r>
              <a:rPr lang="ru-RU" b="1" dirty="0"/>
              <a:t> - портовом городе на берегу Азовского </a:t>
            </a:r>
            <a:r>
              <a:rPr lang="ru-RU" b="1" dirty="0" smtClean="0"/>
              <a:t>моря 05.01.1944 года в звании командира взвода </a:t>
            </a:r>
            <a:r>
              <a:rPr lang="ru-RU" b="1" dirty="0" err="1" smtClean="0"/>
              <a:t>саперноы</a:t>
            </a:r>
            <a:r>
              <a:rPr lang="ru-RU" b="1" dirty="0" smtClean="0"/>
              <a:t> роты 2 – й Гвардейской Воздушно – Десантной Бригады младшим лейтенантом. Родителям</a:t>
            </a:r>
            <a:r>
              <a:rPr lang="ru-RU" b="1" dirty="0"/>
              <a:t>: </a:t>
            </a:r>
            <a:r>
              <a:rPr lang="ru-RU" b="1" dirty="0" err="1"/>
              <a:t>Сунцову</a:t>
            </a:r>
            <a:r>
              <a:rPr lang="ru-RU" b="1" dirty="0"/>
              <a:t> Петру Романовичу и </a:t>
            </a:r>
            <a:r>
              <a:rPr lang="ru-RU" b="1" dirty="0" err="1"/>
              <a:t>Сунцовой</a:t>
            </a:r>
            <a:r>
              <a:rPr lang="ru-RU" b="1" dirty="0"/>
              <a:t> </a:t>
            </a:r>
            <a:r>
              <a:rPr lang="ru-RU" b="1" dirty="0" err="1"/>
              <a:t>Пилагее</a:t>
            </a:r>
            <a:r>
              <a:rPr lang="ru-RU" b="1" dirty="0"/>
              <a:t> </a:t>
            </a:r>
            <a:r>
              <a:rPr lang="ru-RU" b="1" dirty="0" err="1"/>
              <a:t>Ерофеевне</a:t>
            </a:r>
            <a:r>
              <a:rPr lang="ru-RU" b="1" dirty="0"/>
              <a:t> пришла похоронка на сына и была назначена пенсия.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13" descr="C:\Users\Сергей\Documents\НАТАЛЬЯ\ИЗО\ПНА\Новая папка\Сунцов Митя Дмитрий Петрович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3203072" cy="4894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96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7921" y="744425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Сабанин Егор Гаврилович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52184" y="5157192"/>
            <a:ext cx="4288696" cy="13681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83568" y="2348880"/>
            <a:ext cx="3346704" cy="3474720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dirty="0" smtClean="0"/>
              <a:t>Сабанин Егор Гаврилович был призван в ряды Красной Армии в 18 лет, в 1942 году на Северный флот г. Мурманска, конвоировал суда из Англии и Америки через Атлантический океан и Баренцево море. Вернулся на Родину в 1950 году. Имеет награды, в том числе орден Отечественной войны </a:t>
            </a:r>
            <a:r>
              <a:rPr lang="en-US" dirty="0" smtClean="0"/>
              <a:t>II</a:t>
            </a:r>
            <a:r>
              <a:rPr lang="ru-RU" dirty="0" smtClean="0"/>
              <a:t> степени.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dirty="0"/>
              <a:t>Год рождения: 02.01.1924 </a:t>
            </a:r>
            <a:br>
              <a:rPr lang="ru-RU" dirty="0"/>
            </a:br>
            <a:r>
              <a:rPr lang="ru-RU" dirty="0"/>
              <a:t>место рождения: Татарская АССР, Высокогорский р-н, д. Эстам </a:t>
            </a:r>
            <a:br>
              <a:rPr lang="ru-RU" dirty="0"/>
            </a:br>
            <a:r>
              <a:rPr lang="ru-RU" dirty="0"/>
              <a:t>№ наградного документа: 195 </a:t>
            </a:r>
            <a:br>
              <a:rPr lang="ru-RU" dirty="0"/>
            </a:br>
            <a:r>
              <a:rPr lang="ru-RU" dirty="0"/>
              <a:t>дата наградного документа: 23.12.1985</a:t>
            </a:r>
          </a:p>
          <a:p>
            <a:pPr marL="45720" indent="0">
              <a:buNone/>
            </a:pPr>
            <a:r>
              <a:rPr lang="ru-RU" dirty="0"/>
              <a:t>№ записи: 1518480611</a:t>
            </a:r>
          </a:p>
          <a:p>
            <a:pPr marL="45720" indent="0">
              <a:buNone/>
            </a:pPr>
            <a:r>
              <a:rPr lang="ru-RU" b="1" dirty="0"/>
              <a:t>Орден Отечественной войны II степени</a:t>
            </a:r>
            <a:r>
              <a:rPr lang="ru-RU" dirty="0"/>
              <a:t> </a:t>
            </a:r>
          </a:p>
        </p:txBody>
      </p:sp>
      <p:pic>
        <p:nvPicPr>
          <p:cNvPr id="5" name="Рисунок 4" descr="http://www.podvignaroda.mil.ru/img/awards/award9_2-s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81557"/>
            <a:ext cx="8001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53925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22 - 0002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4184904" cy="261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Рамка 6"/>
          <p:cNvSpPr/>
          <p:nvPr/>
        </p:nvSpPr>
        <p:spPr>
          <a:xfrm>
            <a:off x="7380312" y="2837010"/>
            <a:ext cx="1080120" cy="1453708"/>
          </a:xfrm>
          <a:prstGeom prst="frame">
            <a:avLst>
              <a:gd name="adj1" fmla="val 590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35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400" i="1" cap="all" dirty="0" err="1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Гильмутдин</a:t>
            </a:r>
            <a:r>
              <a:rPr lang="ru-RU" sz="4400" i="1" cap="all" dirty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400" i="1" cap="all" dirty="0" err="1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Шахабутдинович</a:t>
            </a:r>
            <a:r>
              <a:rPr lang="ru-RU" sz="4400" i="1" cap="all" dirty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400" i="1" cap="all" dirty="0" err="1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Шахабиев</a:t>
            </a:r>
            <a:r>
              <a:rPr lang="ru-RU" sz="4400" i="1" cap="all" dirty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4400" cap="all" dirty="0">
              <a:ln w="0"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348880"/>
            <a:ext cx="3634736" cy="4104456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i="1" dirty="0" err="1"/>
              <a:t>Гильмутдин</a:t>
            </a:r>
            <a:r>
              <a:rPr lang="ru-RU" i="1" dirty="0"/>
              <a:t> </a:t>
            </a:r>
            <a:r>
              <a:rPr lang="ru-RU" i="1" dirty="0" err="1"/>
              <a:t>Шахабутдинович</a:t>
            </a:r>
            <a:r>
              <a:rPr lang="ru-RU" i="1" dirty="0"/>
              <a:t> </a:t>
            </a:r>
            <a:r>
              <a:rPr lang="ru-RU" i="1" dirty="0" err="1"/>
              <a:t>Шахабиев</a:t>
            </a:r>
            <a:r>
              <a:rPr lang="ru-RU" i="1" dirty="0"/>
              <a:t> (1901-1942), </a:t>
            </a:r>
            <a:r>
              <a:rPr lang="ru-RU" dirty="0"/>
              <a:t>социальное происхождение – крестьянин колхоза им. </a:t>
            </a:r>
            <a:r>
              <a:rPr lang="ru-RU" dirty="0" err="1"/>
              <a:t>М.Вахитова</a:t>
            </a:r>
            <a:r>
              <a:rPr lang="ru-RU" dirty="0"/>
              <a:t>. </a:t>
            </a:r>
          </a:p>
          <a:p>
            <a:pPr marL="45720" indent="0">
              <a:buNone/>
            </a:pPr>
            <a:r>
              <a:rPr lang="ru-RU" dirty="0"/>
              <a:t>В довоенное время, работая в школе завхозом, </a:t>
            </a:r>
            <a:r>
              <a:rPr lang="ru-RU" dirty="0" err="1"/>
              <a:t>Гильмутдин</a:t>
            </a:r>
            <a:r>
              <a:rPr lang="ru-RU" dirty="0"/>
              <a:t> находился в гуще школьных событий. Перед школой был разбит сад с цветником, рядом находились огород и конюшня, на которой он работал. Он всегда ответственно относился к поручениям, был исполнителен, очень любил детей. Часто со звонком, оповещающим окончание уроков, на телегу к </a:t>
            </a:r>
            <a:r>
              <a:rPr lang="ru-RU" dirty="0" err="1"/>
              <a:t>Гильмутдину</a:t>
            </a:r>
            <a:r>
              <a:rPr lang="ru-RU" dirty="0"/>
              <a:t> взбиралась куча детей, и он развозил их по домам.</a:t>
            </a:r>
          </a:p>
          <a:p>
            <a:pPr marL="45720" indent="0">
              <a:buNone/>
            </a:pPr>
            <a:r>
              <a:rPr lang="ru-RU" dirty="0"/>
              <a:t>Через две недели после рождения сына </a:t>
            </a:r>
            <a:r>
              <a:rPr lang="ru-RU" dirty="0" err="1"/>
              <a:t>Даута</a:t>
            </a:r>
            <a:r>
              <a:rPr lang="ru-RU" dirty="0"/>
              <a:t> (1941), </a:t>
            </a:r>
            <a:r>
              <a:rPr lang="ru-RU" dirty="0" err="1"/>
              <a:t>Гильмутдина</a:t>
            </a:r>
            <a:r>
              <a:rPr lang="ru-RU" dirty="0"/>
              <a:t> забирают в трудовую армию, ведь к началу войны ему исполнилось 40 лет. Он был отправлен в город </a:t>
            </a:r>
            <a:r>
              <a:rPr lang="ru-RU" dirty="0" err="1"/>
              <a:t>Кизел</a:t>
            </a:r>
            <a:r>
              <a:rPr lang="ru-RU" dirty="0"/>
              <a:t> (Пермская область) на лесоповал. </a:t>
            </a:r>
          </a:p>
          <a:p>
            <a:pPr marL="45720" indent="0">
              <a:buNone/>
            </a:pPr>
            <a:r>
              <a:rPr lang="ru-RU" dirty="0"/>
              <a:t>Попав в трудовую армию, он работал, не покладая рук, приближая победу. К сожалению, в условиях сурового военного времени, как и многие тогда, он мало думал о себе. Сильно простудившись и попав в госпиталь, </a:t>
            </a:r>
            <a:r>
              <a:rPr lang="ru-RU" dirty="0" err="1"/>
              <a:t>Гильмутдин</a:t>
            </a:r>
            <a:r>
              <a:rPr lang="ru-RU" dirty="0"/>
              <a:t> умирает.</a:t>
            </a:r>
          </a:p>
          <a:p>
            <a:endParaRPr lang="ru-RU" dirty="0"/>
          </a:p>
        </p:txBody>
      </p:sp>
      <p:pic>
        <p:nvPicPr>
          <p:cNvPr id="5" name="Picture 4" descr="14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24944"/>
            <a:ext cx="3744416" cy="2733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мка 8"/>
          <p:cNvSpPr/>
          <p:nvPr/>
        </p:nvSpPr>
        <p:spPr>
          <a:xfrm>
            <a:off x="5220071" y="3047984"/>
            <a:ext cx="1241907" cy="1677160"/>
          </a:xfrm>
          <a:prstGeom prst="frame">
            <a:avLst>
              <a:gd name="adj1" fmla="val 366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50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934" y="240175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800" i="1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Низаметдин</a:t>
            </a:r>
            <a:r>
              <a:rPr lang="ru-RU" sz="4800" i="1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800" i="1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i="1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Шахабутдинович</a:t>
            </a:r>
            <a:r>
              <a:rPr lang="ru-RU" sz="4800" i="1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i="1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Шахабиев</a:t>
            </a:r>
            <a:r>
              <a:rPr lang="ru-RU" sz="4800" i="1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636912"/>
            <a:ext cx="4104456" cy="4464496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dirty="0"/>
              <a:t>В действующую армию в начале войны </a:t>
            </a:r>
            <a:r>
              <a:rPr lang="ru-RU" dirty="0" smtClean="0"/>
              <a:t>был призван </a:t>
            </a:r>
            <a:r>
              <a:rPr lang="ru-RU" dirty="0" err="1" smtClean="0"/>
              <a:t>Низаметдин</a:t>
            </a:r>
            <a:r>
              <a:rPr lang="ru-RU" dirty="0" smtClean="0"/>
              <a:t>  </a:t>
            </a:r>
            <a:r>
              <a:rPr lang="ru-RU" dirty="0" err="1" smtClean="0"/>
              <a:t>Шахабутдинович</a:t>
            </a:r>
            <a:r>
              <a:rPr lang="ru-RU" dirty="0" smtClean="0"/>
              <a:t> </a:t>
            </a:r>
            <a:r>
              <a:rPr lang="ru-RU" dirty="0" err="1" smtClean="0"/>
              <a:t>Шахабиев</a:t>
            </a:r>
            <a:r>
              <a:rPr lang="ru-RU" dirty="0" smtClean="0"/>
              <a:t>(1918-1941</a:t>
            </a:r>
            <a:r>
              <a:rPr lang="ru-RU" dirty="0"/>
              <a:t>) </a:t>
            </a:r>
            <a:r>
              <a:rPr lang="ru-RU" dirty="0" smtClean="0"/>
              <a:t>и его родной брат </a:t>
            </a:r>
            <a:r>
              <a:rPr lang="ru-RU" i="1" dirty="0" err="1"/>
              <a:t>Хисаметдин</a:t>
            </a:r>
            <a:r>
              <a:rPr lang="ru-RU" dirty="0"/>
              <a:t> (1921-1941). В прошлом они – учителя </a:t>
            </a:r>
            <a:r>
              <a:rPr lang="ru-RU" dirty="0" err="1"/>
              <a:t>Казакларской</a:t>
            </a:r>
            <a:r>
              <a:rPr lang="ru-RU" dirty="0"/>
              <a:t> средней школы Сабинского района ТАССР. За полгода до начала войны они окончили краткие курсы по подготовке младших командиров в Орловском военно-пехотном училище и стали военными офицерами - лейтенантами. Братья были призваны на фронт в один день и в одну воинскую часть.</a:t>
            </a:r>
          </a:p>
          <a:p>
            <a:pPr marL="45720" indent="0">
              <a:buNone/>
            </a:pPr>
            <a:r>
              <a:rPr lang="ru-RU" dirty="0"/>
              <a:t>Героически сражаясь на фронтах Великой Отечественной войны с фашистско-немецкими захватчиками и защищая подступы к </a:t>
            </a:r>
            <a:r>
              <a:rPr lang="ru-RU" dirty="0" err="1"/>
              <a:t>г.Харькову</a:t>
            </a:r>
            <a:r>
              <a:rPr lang="ru-RU" dirty="0"/>
              <a:t>, они погибли осенью 1941 года на украинской земле. Похоронены в братской могиле села Казачья Лопань, а в музее боевой славы местной школы можно видеть их фотографию.</a:t>
            </a:r>
          </a:p>
          <a:p>
            <a:pPr marL="45720" indent="0">
              <a:buNone/>
            </a:pPr>
            <a:r>
              <a:rPr lang="ru-RU" dirty="0"/>
              <a:t>Выбрав для себя профессию - защищать родину, они до конца остались верны ей ценой своей жизни… </a:t>
            </a:r>
          </a:p>
          <a:p>
            <a:endParaRPr lang="ru-RU" dirty="0"/>
          </a:p>
          <a:p>
            <a:pPr marL="4572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5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9" y="620688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8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325" y="2780928"/>
            <a:ext cx="2637076" cy="3546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82732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934" y="620688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Бродерецкий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Яков Ильич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C:\Users\Сергей\Desktop\Бессмертный полк\Бродерецкий\2 - 0002.tif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35655"/>
            <a:ext cx="2807567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8" y="476672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827584" y="2708920"/>
            <a:ext cx="7776864" cy="288032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dirty="0" err="1" smtClean="0"/>
              <a:t>Бродерецкий</a:t>
            </a:r>
            <a:r>
              <a:rPr lang="ru-RU" dirty="0" smtClean="0"/>
              <a:t> Яков Ильич родился в 1899 году, умер от ран 03.02.1944г</a:t>
            </a:r>
            <a:endParaRPr lang="ru-RU" dirty="0"/>
          </a:p>
        </p:txBody>
      </p:sp>
      <p:pic>
        <p:nvPicPr>
          <p:cNvPr id="9" name="Picture 3" descr="C:\Users\Сергей\Desktop\Бессмертный полк\Бродерецкий\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4192875" cy="3119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41371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0920" y="332656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Еникеев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Абрар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Шаймарданович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2395459"/>
            <a:ext cx="2520280" cy="3384376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dirty="0" err="1" smtClean="0"/>
              <a:t>Еникеев</a:t>
            </a:r>
            <a:r>
              <a:rPr lang="ru-RU" b="1" dirty="0" smtClean="0"/>
              <a:t> </a:t>
            </a:r>
            <a:r>
              <a:rPr lang="ru-RU" b="1" dirty="0" err="1" smtClean="0"/>
              <a:t>Абрар</a:t>
            </a:r>
            <a:r>
              <a:rPr lang="ru-RU" b="1" dirty="0" smtClean="0"/>
              <a:t> </a:t>
            </a:r>
            <a:r>
              <a:rPr lang="ru-RU" b="1" dirty="0" err="1" smtClean="0"/>
              <a:t>Шаймарданович</a:t>
            </a:r>
            <a:r>
              <a:rPr lang="ru-RU" b="1" dirty="0" smtClean="0"/>
              <a:t> родился в 1923 году в Казахской ССР, в г. Гурьеве. Призван  был </a:t>
            </a:r>
            <a:r>
              <a:rPr lang="ru-RU" b="1" dirty="0" err="1" smtClean="0"/>
              <a:t>Дубъязским</a:t>
            </a:r>
            <a:r>
              <a:rPr lang="ru-RU" b="1" dirty="0" smtClean="0"/>
              <a:t> РВК, Татарской АССР красноармейцем 22.05.1945 года. Служил танкистом, член ВЛКСМ, пропал без вести в звании сержанта в июле 1945 года. 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786" y="2348880"/>
            <a:ext cx="4641974" cy="3189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8" y="476672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68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4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Салахутдинов</a:t>
            </a:r>
            <a:r>
              <a:rPr lang="ru-RU" sz="44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4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Сайфетдин</a:t>
            </a:r>
            <a:r>
              <a:rPr lang="ru-RU" sz="44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4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Камалетдинович</a:t>
            </a:r>
            <a:endParaRPr lang="ru-RU" sz="4400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924944"/>
            <a:ext cx="4104456" cy="3096344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b="1" dirty="0" err="1"/>
              <a:t>Салахутдинов</a:t>
            </a:r>
            <a:r>
              <a:rPr lang="ru-RU" b="1" dirty="0"/>
              <a:t> </a:t>
            </a:r>
            <a:r>
              <a:rPr lang="ru-RU" b="1" dirty="0" err="1"/>
              <a:t>Сайфетдин</a:t>
            </a:r>
            <a:r>
              <a:rPr lang="ru-RU" b="1" dirty="0"/>
              <a:t> </a:t>
            </a:r>
            <a:r>
              <a:rPr lang="ru-RU" b="1" dirty="0" err="1"/>
              <a:t>Камалетдинович</a:t>
            </a:r>
            <a:r>
              <a:rPr lang="ru-RU" b="1" dirty="0"/>
              <a:t>, родился 1 марта 1890 году в Казани, умер в возрасте 92 лет.</a:t>
            </a:r>
          </a:p>
          <a:p>
            <a:pPr marL="45720" indent="0">
              <a:buNone/>
            </a:pPr>
            <a:r>
              <a:rPr lang="ru-RU" b="1" dirty="0"/>
              <a:t>Участник Финской войны. Всю жизнь проработал машинистом на Казанском отделении Горьковской железной дороге. Когда началась Великая Отечественная война, он, как и все, впервые же дни войны он пошел военкомат, но ему отказали – дали бронь.  Он нужен был тут в тылу – перевозить готовую боевую технику и боеприпасы, еду, одежду, медикаменты на фронт. И он трудился, забывая про голод, холод, усталость. </a:t>
            </a:r>
          </a:p>
          <a:p>
            <a:pPr marL="45720" indent="0">
              <a:buNone/>
            </a:pPr>
            <a:r>
              <a:rPr lang="ru-RU" b="1" dirty="0"/>
              <a:t>За свой героический труд был награжден Орденом Ленина.</a:t>
            </a:r>
          </a:p>
          <a:p>
            <a:endParaRPr lang="ru-RU" b="1" dirty="0"/>
          </a:p>
        </p:txBody>
      </p:sp>
      <p:pic>
        <p:nvPicPr>
          <p:cNvPr id="5" name="Picture 3" descr="C:\Users\Сергей\Desktop\Бессмертный полк\Еникеев\1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24944"/>
            <a:ext cx="2304256" cy="3180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117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Еникеев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Харис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– </a:t>
            </a: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труженник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тыла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2636912"/>
            <a:ext cx="3346704" cy="347472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dirty="0" err="1" smtClean="0"/>
              <a:t>Еникеев</a:t>
            </a:r>
            <a:r>
              <a:rPr lang="ru-RU" b="1" dirty="0" smtClean="0"/>
              <a:t> </a:t>
            </a:r>
            <a:r>
              <a:rPr lang="ru-RU" b="1" dirty="0" err="1" smtClean="0"/>
              <a:t>Харис</a:t>
            </a:r>
            <a:r>
              <a:rPr lang="ru-RU" b="1" dirty="0"/>
              <a:t> </a:t>
            </a:r>
            <a:r>
              <a:rPr lang="ru-RU" b="1" dirty="0" smtClean="0"/>
              <a:t>во время Великой Отечественной войны работал председателем </a:t>
            </a:r>
            <a:r>
              <a:rPr lang="ru-RU" b="1" dirty="0" err="1" smtClean="0"/>
              <a:t>Дубъязского</a:t>
            </a:r>
            <a:r>
              <a:rPr lang="ru-RU" b="1" dirty="0" smtClean="0"/>
              <a:t> сельского совета. Тяжелые условия жизни, ненормированный рабочий день, героический труд сельских </a:t>
            </a:r>
            <a:r>
              <a:rPr lang="ru-RU" b="1" dirty="0" err="1" smtClean="0"/>
              <a:t>труженников</a:t>
            </a:r>
            <a:r>
              <a:rPr lang="ru-RU" b="1" dirty="0" smtClean="0"/>
              <a:t> способствовали победе над врагом. В </a:t>
            </a:r>
            <a:r>
              <a:rPr lang="ru-RU" b="1" dirty="0"/>
              <a:t>июле 1945 </a:t>
            </a:r>
            <a:r>
              <a:rPr lang="ru-RU" b="1" dirty="0" smtClean="0"/>
              <a:t>года </a:t>
            </a:r>
            <a:r>
              <a:rPr lang="ru-RU" b="1" dirty="0" err="1" smtClean="0"/>
              <a:t>Еникеев</a:t>
            </a:r>
            <a:r>
              <a:rPr lang="ru-RU" b="1" dirty="0" smtClean="0"/>
              <a:t> </a:t>
            </a:r>
            <a:r>
              <a:rPr lang="ru-RU" b="1" dirty="0" err="1"/>
              <a:t>Харис</a:t>
            </a:r>
            <a:r>
              <a:rPr lang="ru-RU" b="1" dirty="0"/>
              <a:t> </a:t>
            </a:r>
            <a:r>
              <a:rPr lang="ru-RU" b="1" dirty="0" smtClean="0"/>
              <a:t>получил извещение о пропавшем без вести сыне </a:t>
            </a:r>
            <a:r>
              <a:rPr lang="ru-RU" b="1" dirty="0" err="1" smtClean="0"/>
              <a:t>Еникееве</a:t>
            </a:r>
            <a:r>
              <a:rPr lang="ru-RU" b="1" dirty="0" smtClean="0"/>
              <a:t> </a:t>
            </a:r>
            <a:r>
              <a:rPr lang="ru-RU" b="1" dirty="0" err="1" smtClean="0"/>
              <a:t>Абраре</a:t>
            </a:r>
            <a:r>
              <a:rPr lang="ru-RU" b="1" dirty="0" smtClean="0"/>
              <a:t> </a:t>
            </a:r>
            <a:r>
              <a:rPr lang="ru-RU" b="1" dirty="0" err="1" smtClean="0"/>
              <a:t>Шаймардановиче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5" name="Picture 4" descr="C:\Users\Сергей\Desktop\Бессмертный полк\Еникеев\2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20888"/>
            <a:ext cx="2887772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4" y="620688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147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64417" y="2636912"/>
            <a:ext cx="3346704" cy="331236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Гареева Раиса </a:t>
            </a:r>
            <a:r>
              <a:rPr lang="ru-RU" dirty="0" err="1" smtClean="0"/>
              <a:t>Мухаметгалеевна</a:t>
            </a:r>
            <a:r>
              <a:rPr lang="ru-RU" dirty="0" smtClean="0"/>
              <a:t> родилась 22 декабря 1921 г. В годы войны работала на </a:t>
            </a:r>
            <a:r>
              <a:rPr lang="ru-RU" dirty="0" err="1" smtClean="0"/>
              <a:t>жиркомбинате</a:t>
            </a:r>
            <a:r>
              <a:rPr lang="ru-RU" dirty="0" smtClean="0"/>
              <a:t> им. </a:t>
            </a:r>
            <a:r>
              <a:rPr lang="ru-RU" dirty="0" err="1" smtClean="0"/>
              <a:t>Вахитова</a:t>
            </a:r>
            <a:r>
              <a:rPr lang="ru-RU" dirty="0" smtClean="0"/>
              <a:t>. </a:t>
            </a:r>
          </a:p>
          <a:p>
            <a:pPr marL="45720" indent="0">
              <a:buNone/>
            </a:pPr>
            <a:r>
              <a:rPr lang="ru-RU" dirty="0" smtClean="0"/>
              <a:t>За добросовестный труд награждена медалью «50 лет Победы в Великой </a:t>
            </a:r>
            <a:r>
              <a:rPr lang="ru-RU" dirty="0"/>
              <a:t>О</a:t>
            </a:r>
            <a:r>
              <a:rPr lang="ru-RU" dirty="0" smtClean="0"/>
              <a:t>течественной войне 1941-1945 </a:t>
            </a:r>
            <a:r>
              <a:rPr lang="ru-RU" dirty="0" err="1" smtClean="0"/>
              <a:t>г.г</a:t>
            </a:r>
            <a:r>
              <a:rPr lang="ru-RU" dirty="0" smtClean="0"/>
              <a:t>.» и медалью  «За доблестный труд в ознаменовании 100-летия со дня рождения В. И. Ленина»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79712" y="476672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smtClean="0">
                <a:ln w="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Гареева Раиса </a:t>
            </a:r>
            <a:r>
              <a:rPr lang="ru-RU" cap="all" dirty="0" err="1" smtClean="0">
                <a:ln w="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Мухаметгалеевна</a:t>
            </a:r>
            <a:endParaRPr lang="ru-RU" cap="all" dirty="0">
              <a:ln w="0">
                <a:solidFill>
                  <a:schemeClr val="bg2">
                    <a:lumMod val="75000"/>
                  </a:schemeClr>
                </a:solidFill>
              </a:ln>
              <a:solidFill>
                <a:schemeClr val="bg2">
                  <a:lumMod val="9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4" y="620688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Бессмертный полк\Ф . Б. Салимова\3.ti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48880"/>
            <a:ext cx="3056711" cy="3942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50987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87624" y="2558816"/>
            <a:ext cx="4320480" cy="360648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i="1" dirty="0" err="1"/>
              <a:t>Халитова</a:t>
            </a:r>
            <a:r>
              <a:rPr lang="ru-RU" b="1" i="1" dirty="0"/>
              <a:t> </a:t>
            </a:r>
            <a:r>
              <a:rPr lang="ru-RU" b="1" i="1" dirty="0" err="1"/>
              <a:t>Фатыма</a:t>
            </a:r>
            <a:r>
              <a:rPr lang="ru-RU" b="1" i="1" dirty="0"/>
              <a:t> </a:t>
            </a:r>
            <a:r>
              <a:rPr lang="ru-RU" b="1" i="1" dirty="0" err="1"/>
              <a:t>Хасановна</a:t>
            </a:r>
            <a:r>
              <a:rPr lang="ru-RU" b="1" i="1" dirty="0"/>
              <a:t> (1908-1987)</a:t>
            </a:r>
            <a:endParaRPr lang="ru-RU" dirty="0"/>
          </a:p>
          <a:p>
            <a:pPr marL="45720" indent="0">
              <a:buNone/>
            </a:pPr>
            <a:r>
              <a:rPr lang="ru-RU" b="1" i="1" dirty="0"/>
              <a:t> 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Во время Великой Отечественной войны </a:t>
            </a:r>
            <a:r>
              <a:rPr lang="ru-RU" dirty="0" err="1"/>
              <a:t>Фатыма</a:t>
            </a:r>
            <a:r>
              <a:rPr lang="ru-RU" dirty="0"/>
              <a:t> </a:t>
            </a:r>
            <a:r>
              <a:rPr lang="ru-RU" dirty="0" err="1"/>
              <a:t>Хасановна</a:t>
            </a:r>
            <a:r>
              <a:rPr lang="ru-RU" dirty="0"/>
              <a:t> осталась одна с дочерью </a:t>
            </a:r>
            <a:r>
              <a:rPr lang="ru-RU" dirty="0" err="1"/>
              <a:t>Джуайрой</a:t>
            </a:r>
            <a:r>
              <a:rPr lang="ru-RU" dirty="0"/>
              <a:t>. Её </a:t>
            </a:r>
            <a:r>
              <a:rPr lang="ru-RU" dirty="0" smtClean="0"/>
              <a:t>муж </a:t>
            </a:r>
            <a:r>
              <a:rPr lang="ru-RU" dirty="0"/>
              <a:t>был </a:t>
            </a:r>
            <a:r>
              <a:rPr lang="ru-RU" dirty="0" err="1"/>
              <a:t>реперессирован</a:t>
            </a:r>
            <a:r>
              <a:rPr lang="ru-RU" dirty="0"/>
              <a:t>. </a:t>
            </a:r>
          </a:p>
          <a:p>
            <a:pPr marL="45720" indent="0">
              <a:buNone/>
            </a:pPr>
            <a:r>
              <a:rPr lang="ru-RU" dirty="0"/>
              <a:t>В их квартиру №2 в доме д.32 по </a:t>
            </a:r>
            <a:r>
              <a:rPr lang="ru-RU" dirty="0" err="1"/>
              <a:t>ул.К.Насыри</a:t>
            </a:r>
            <a:r>
              <a:rPr lang="ru-RU" dirty="0"/>
              <a:t> были подселены жители Белоруссии – семья инженеров с маленьким ребенком на руках.</a:t>
            </a:r>
          </a:p>
          <a:p>
            <a:pPr marL="45720" indent="0">
              <a:buNone/>
            </a:pPr>
            <a:r>
              <a:rPr lang="ru-RU" dirty="0" err="1"/>
              <a:t>Фатыма</a:t>
            </a:r>
            <a:r>
              <a:rPr lang="ru-RU" dirty="0"/>
              <a:t> </a:t>
            </a:r>
            <a:r>
              <a:rPr lang="ru-RU" dirty="0" err="1"/>
              <a:t>Хасановна</a:t>
            </a:r>
            <a:r>
              <a:rPr lang="ru-RU" dirty="0"/>
              <a:t> часто отлучалась из дома: рыла окопы (Казанский обвод), обменивала вещи на еду, вместе с дочкой сажала картофель на выделенном ей участке в Ново-татарской слободе, ночами они с соседкой варили мыло на продажу. </a:t>
            </a:r>
          </a:p>
          <a:p>
            <a:pPr marL="45720" indent="0">
              <a:buNone/>
            </a:pPr>
            <a:r>
              <a:rPr lang="ru-RU" dirty="0"/>
              <a:t>Её родной брат </a:t>
            </a:r>
            <a:r>
              <a:rPr lang="ru-RU" dirty="0" err="1"/>
              <a:t>Вазых</a:t>
            </a:r>
            <a:r>
              <a:rPr lang="ru-RU" dirty="0"/>
              <a:t> сражался на фронтах Великой Отечественной войны, был тяжело ранен на Курской дуге, но выжил.</a:t>
            </a:r>
          </a:p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79712" y="476672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3600" i="1" cap="all" dirty="0" err="1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Халитова</a:t>
            </a:r>
            <a:r>
              <a:rPr lang="ru-RU" sz="3600" i="1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3600" i="1" cap="all" dirty="0" err="1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Фатыма</a:t>
            </a:r>
            <a:r>
              <a:rPr lang="ru-RU" sz="3600" i="1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3600" i="1" cap="all" dirty="0" err="1" smtClean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Хасановна</a:t>
            </a:r>
            <a:r>
              <a:rPr lang="ru-RU" sz="3600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600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3600" cap="all" dirty="0">
              <a:ln w="0">
                <a:solidFill>
                  <a:schemeClr val="bg2">
                    <a:lumMod val="90000"/>
                  </a:schemeClr>
                </a:solidFill>
              </a:ln>
              <a:solidFill>
                <a:schemeClr val="bg2">
                  <a:lumMod val="9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95246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Бессмертный полк\Гильмутдинова\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14" y="2119246"/>
            <a:ext cx="2584704" cy="3883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2209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i="1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Салихов Хасан </a:t>
            </a:r>
            <a:r>
              <a:rPr lang="ru-RU" i="1" cap="all" dirty="0" err="1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Валиевич</a:t>
            </a:r>
            <a:r>
              <a:rPr lang="ru-RU" i="1" cap="all" dirty="0">
                <a:ln w="0">
                  <a:solidFill>
                    <a:schemeClr val="bg2">
                      <a:lumMod val="9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cap="all" dirty="0">
              <a:ln w="0">
                <a:solidFill>
                  <a:schemeClr val="bg2">
                    <a:lumMod val="90000"/>
                  </a:schemeClr>
                </a:solidFill>
              </a:ln>
              <a:solidFill>
                <a:schemeClr val="bg2">
                  <a:lumMod val="9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2204864"/>
            <a:ext cx="4104456" cy="4320480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endParaRPr lang="ru-RU" b="1" i="1" dirty="0" smtClean="0"/>
          </a:p>
          <a:p>
            <a:pPr marL="45720" indent="0" algn="ctr">
              <a:buNone/>
            </a:pPr>
            <a:r>
              <a:rPr lang="ru-RU" b="1" i="1" dirty="0" smtClean="0"/>
              <a:t>Салихов </a:t>
            </a:r>
            <a:r>
              <a:rPr lang="ru-RU" b="1" i="1" dirty="0"/>
              <a:t>Хасан </a:t>
            </a:r>
            <a:r>
              <a:rPr lang="ru-RU" b="1" i="1" dirty="0" err="1"/>
              <a:t>Валиевич</a:t>
            </a:r>
            <a:r>
              <a:rPr lang="ru-RU" b="1" i="1" dirty="0"/>
              <a:t> (1896-1973)</a:t>
            </a: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b="1" dirty="0" smtClean="0"/>
              <a:t>Активный </a:t>
            </a:r>
            <a:r>
              <a:rPr lang="ru-RU" b="1" dirty="0"/>
              <a:t>участник установления Советской власти в </a:t>
            </a:r>
            <a:r>
              <a:rPr lang="ru-RU" b="1" dirty="0" err="1"/>
              <a:t>с.Алексеевское</a:t>
            </a:r>
            <a:r>
              <a:rPr lang="ru-RU" b="1" dirty="0"/>
              <a:t> и </a:t>
            </a:r>
            <a:r>
              <a:rPr lang="ru-RU" b="1" dirty="0" err="1"/>
              <a:t>г.Чистополе</a:t>
            </a:r>
            <a:r>
              <a:rPr lang="ru-RU" b="1" dirty="0"/>
              <a:t> ТАССР, сотрудник ЧОН в Средней Азии по борьбе с басмачеством. Проживал в </a:t>
            </a:r>
            <a:r>
              <a:rPr lang="ru-RU" b="1" dirty="0" err="1"/>
              <a:t>г.Казани</a:t>
            </a:r>
            <a:r>
              <a:rPr lang="ru-RU" b="1" dirty="0"/>
              <a:t>.</a:t>
            </a:r>
          </a:p>
          <a:p>
            <a:pPr marL="45720" indent="0">
              <a:buNone/>
            </a:pPr>
            <a:r>
              <a:rPr lang="ru-RU" b="1" dirty="0"/>
              <a:t>Преданный партии коммунист, учитель, прекрасный организатор, общественный и государственный деятель, возглавлявший многие ответственные посты в партийных и хозяйственных организациях города </a:t>
            </a:r>
          </a:p>
          <a:p>
            <a:pPr marL="45720" indent="0">
              <a:buNone/>
            </a:pPr>
            <a:r>
              <a:rPr lang="ru-RU" b="1" dirty="0"/>
              <a:t>(в </a:t>
            </a:r>
            <a:r>
              <a:rPr lang="ru-RU" b="1" dirty="0" err="1"/>
              <a:t>т.ч.секретарь</a:t>
            </a:r>
            <a:r>
              <a:rPr lang="ru-RU" b="1" dirty="0"/>
              <a:t> </a:t>
            </a:r>
            <a:r>
              <a:rPr lang="ru-RU" b="1" dirty="0" err="1"/>
              <a:t>ТатЦика</a:t>
            </a:r>
            <a:r>
              <a:rPr lang="ru-RU" b="1" dirty="0"/>
              <a:t>), в годы Великой Отечественной войны (1941-1945) был репрессирован. </a:t>
            </a:r>
          </a:p>
          <a:p>
            <a:pPr marL="45720" indent="0">
              <a:buNone/>
            </a:pPr>
            <a:r>
              <a:rPr lang="ru-RU" b="1" dirty="0"/>
              <a:t>Находился в Исправительно-трудовом лагере №6 (в </a:t>
            </a:r>
            <a:r>
              <a:rPr lang="ru-RU" b="1" dirty="0" err="1"/>
              <a:t>с.Высокая</a:t>
            </a:r>
            <a:r>
              <a:rPr lang="ru-RU" b="1" dirty="0"/>
              <a:t> Гора) в качестве агронома.</a:t>
            </a:r>
          </a:p>
          <a:p>
            <a:pPr marL="45720" indent="0">
              <a:buNone/>
            </a:pPr>
            <a:r>
              <a:rPr lang="ru-RU" b="1" dirty="0"/>
              <a:t>В первые дни войны написал письмо «всесоюзному старосте» </a:t>
            </a:r>
            <a:r>
              <a:rPr lang="ru-RU" b="1" dirty="0" err="1"/>
              <a:t>М.И.Калинину</a:t>
            </a:r>
            <a:r>
              <a:rPr lang="ru-RU" b="1" dirty="0"/>
              <a:t> с просьбой разобраться в его деле, считая себя пострадавшим от клеветы, просил отправить его на фронт для «борьбы с немецко-фашистской гадиной».  </a:t>
            </a:r>
          </a:p>
          <a:p>
            <a:pPr marL="45720" indent="0">
              <a:buNone/>
            </a:pPr>
            <a:r>
              <a:rPr lang="ru-RU" b="1" dirty="0"/>
              <a:t>За примерное поведение и отличные показатели в работе его срок в 5 лет был сокращен до 4 лет. В его Дневнике читаем: </a:t>
            </a:r>
          </a:p>
          <a:p>
            <a:pPr marL="45720" indent="0">
              <a:buNone/>
            </a:pPr>
            <a:r>
              <a:rPr lang="ru-RU" b="1" i="1" dirty="0"/>
              <a:t>«В жизни, конечно, были и ошибки, и минуты тяжелых переживаний. И, тем не менее, оглядываясь назад и обозревая пройденный путь, я могу уверенно сказать: да, жизнь была прожита не напрасно!»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95246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ергей\Desktop\Бессмертный полк\Гильмутдинова\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2544947" cy="3857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7781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65827"/>
            <a:ext cx="4176464" cy="1258493"/>
          </a:xfrm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>
                <a:ln w="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Беликов Алексей Николаевич</a:t>
            </a:r>
            <a:r>
              <a:rPr lang="ru-RU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2420888"/>
            <a:ext cx="3492825" cy="3216432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Беликов Алексей </a:t>
            </a:r>
            <a:r>
              <a:rPr lang="ru-RU" b="1" dirty="0" smtClean="0"/>
              <a:t>Николаевич</a:t>
            </a:r>
            <a:r>
              <a:rPr lang="ru-RU" dirty="0"/>
              <a:t> </a:t>
            </a:r>
            <a:r>
              <a:rPr lang="ru-RU" dirty="0" smtClean="0"/>
              <a:t>был </a:t>
            </a:r>
            <a:r>
              <a:rPr lang="ru-RU" dirty="0"/>
              <a:t>призван </a:t>
            </a:r>
            <a:r>
              <a:rPr lang="ru-RU" dirty="0" err="1"/>
              <a:t>Сотнурским</a:t>
            </a:r>
            <a:r>
              <a:rPr lang="ru-RU" dirty="0"/>
              <a:t> РВК Марийской АССР в 18 учебный минометный полк в мае 1942 года. После обучения в июне 1942 года назначен в 87 гвардейский минометный полк шофером на </a:t>
            </a:r>
            <a:r>
              <a:rPr lang="ru-RU" dirty="0" err="1"/>
              <a:t>студобекер</a:t>
            </a:r>
            <a:r>
              <a:rPr lang="ru-RU" dirty="0"/>
              <a:t>.</a:t>
            </a:r>
          </a:p>
          <a:p>
            <a:r>
              <a:rPr lang="ru-RU" dirty="0"/>
              <a:t>Был уволен в запас в мае 1946 года на основании Указа Президиума Верховного Совета СССР от 20.03.46 года. Имеет Правительственные награды: медали «За боевые заслуги», «За взятие Будапешта», «За освобождение Белграда», «За Победу над Германией».</a:t>
            </a:r>
          </a:p>
          <a:p>
            <a:endParaRPr lang="ru-RU" dirty="0"/>
          </a:p>
        </p:txBody>
      </p:sp>
      <p:pic>
        <p:nvPicPr>
          <p:cNvPr id="2050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97" y="700320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2" descr="в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310" y="3429000"/>
            <a:ext cx="1009650" cy="723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Рисунок 3" descr="вб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58" y="3429000"/>
            <a:ext cx="981075" cy="714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Рисунок 4" descr="вб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146" y="3419475"/>
            <a:ext cx="1419225" cy="723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Рисунок 5" descr="вб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310" y="4340158"/>
            <a:ext cx="981075" cy="714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0" name="Рисунок 7" descr="беликов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508" y="4320224"/>
            <a:ext cx="1072227" cy="761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9" name="Рисунок 8" descr="беликов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300" y="4293097"/>
            <a:ext cx="1140433" cy="774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8" name="Рисунок 9" descr="беликов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796" y="5238725"/>
            <a:ext cx="1266825" cy="857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7" name="Рисунок 6" descr="беликов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238725"/>
            <a:ext cx="1162050" cy="83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30" y="764704"/>
            <a:ext cx="3728061" cy="2361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5599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700808"/>
            <a:ext cx="3636085" cy="125849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Хлебникова -  Беликова Матрена Ивановна</a:t>
            </a:r>
            <a:r>
              <a:rPr lang="ru-RU" cap="all" dirty="0">
                <a:ln w="0"/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solidFill>
                  <a:schemeClr val="bg2">
                    <a:lumMod val="9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solidFill>
                <a:schemeClr val="bg2">
                  <a:lumMod val="9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(Хлебникова) Беликова Матрена Ивановна родилась </a:t>
            </a:r>
            <a:r>
              <a:rPr lang="ru-RU" dirty="0" smtClean="0"/>
              <a:t>в дер Иван-</a:t>
            </a:r>
            <a:r>
              <a:rPr lang="ru-RU" dirty="0" err="1" smtClean="0"/>
              <a:t>Сола</a:t>
            </a:r>
            <a:r>
              <a:rPr lang="ru-RU" dirty="0" smtClean="0"/>
              <a:t> Марийской АССР 7 </a:t>
            </a:r>
            <a:r>
              <a:rPr lang="ru-RU" dirty="0"/>
              <a:t>ноября 1918 года. </a:t>
            </a:r>
          </a:p>
          <a:p>
            <a:r>
              <a:rPr lang="ru-RU" dirty="0"/>
              <a:t>Матрена Ивановна была военнообязанной, она была медицинской сестрой в военном госпитале в Марийской АССР, пос. Красногорский с февраля 1942 до мая 1944 года.</a:t>
            </a:r>
          </a:p>
          <a:p>
            <a:endParaRPr lang="ru-RU" dirty="0"/>
          </a:p>
        </p:txBody>
      </p:sp>
      <p:pic>
        <p:nvPicPr>
          <p:cNvPr id="3074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51" y="1124744"/>
            <a:ext cx="3419370" cy="2713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 descr="C:\Users\Сергей\Documents\НАТАЛЬЯ\ИЗО\родословная\род\вб11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51" y="4171836"/>
            <a:ext cx="1584176" cy="1058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Сергей\Documents\НАТАЛЬЯ\ИЗО\родословная\род\вб13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097" y="4171835"/>
            <a:ext cx="1478327" cy="1058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Рамка 7"/>
          <p:cNvSpPr/>
          <p:nvPr/>
        </p:nvSpPr>
        <p:spPr>
          <a:xfrm>
            <a:off x="7122917" y="1412776"/>
            <a:ext cx="1296144" cy="1830288"/>
          </a:xfrm>
          <a:prstGeom prst="frame">
            <a:avLst>
              <a:gd name="adj1" fmla="val 625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58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128792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Их именами славится Россия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Объект 4" descr="C:\Users\Сергей\AppData\Local\Microsoft\Windows\Temporary Internet Files\Content.Word\00000069.pn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3418458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 descr="C:\Users\Сергей\AppData\Local\Microsoft\Windows\Temporary Internet Files\Content.Word\00000077.png"/>
          <p:cNvPicPr>
            <a:picLocks noGrp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456384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03177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1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1600" y="2780928"/>
            <a:ext cx="3346704" cy="3103240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b="1" dirty="0"/>
              <a:t>ХЛЕБНИКОВ Григорий </a:t>
            </a:r>
            <a:r>
              <a:rPr lang="ru-RU" b="1" dirty="0" err="1"/>
              <a:t>Гурьянович</a:t>
            </a:r>
            <a:r>
              <a:rPr lang="ru-RU" dirty="0"/>
              <a:t> 1910 г. р., д. </a:t>
            </a:r>
            <a:r>
              <a:rPr lang="ru-RU" dirty="0" err="1"/>
              <a:t>Ивансола</a:t>
            </a:r>
            <a:r>
              <a:rPr lang="ru-RU" dirty="0"/>
              <a:t> </a:t>
            </a:r>
            <a:r>
              <a:rPr lang="ru-RU" dirty="0" err="1"/>
              <a:t>Юледурского</a:t>
            </a:r>
            <a:r>
              <a:rPr lang="ru-RU" dirty="0"/>
              <a:t> с/с., рядовой, пропал без вести.</a:t>
            </a:r>
          </a:p>
          <a:p>
            <a:pPr marL="4572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45720" indent="0">
              <a:buNone/>
            </a:pPr>
            <a:r>
              <a:rPr lang="ru-RU" b="1" dirty="0"/>
              <a:t>ХЛЕБНИКОВ Иван Игнатьевич</a:t>
            </a:r>
            <a:r>
              <a:rPr lang="ru-RU" dirty="0"/>
              <a:t> 1918 г. р., д. </a:t>
            </a:r>
            <a:r>
              <a:rPr lang="ru-RU" dirty="0" err="1"/>
              <a:t>Ивансола</a:t>
            </a:r>
            <a:r>
              <a:rPr lang="ru-RU" dirty="0"/>
              <a:t> </a:t>
            </a:r>
            <a:r>
              <a:rPr lang="ru-RU" dirty="0" err="1"/>
              <a:t>Юледурского</a:t>
            </a:r>
            <a:r>
              <a:rPr lang="ru-RU" dirty="0"/>
              <a:t> с/с., рядовой, пропал без вести в марте 1942 г.</a:t>
            </a:r>
          </a:p>
          <a:p>
            <a:pPr marL="4572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45720" indent="0">
              <a:buNone/>
            </a:pPr>
            <a:r>
              <a:rPr lang="ru-RU" b="1" dirty="0"/>
              <a:t>ХЛЕБНИКОВ Михаил Николаевич</a:t>
            </a:r>
            <a:r>
              <a:rPr lang="ru-RU" dirty="0"/>
              <a:t> 1910 г. р., д. </a:t>
            </a:r>
            <a:r>
              <a:rPr lang="ru-RU" dirty="0" err="1"/>
              <a:t>Ивансола</a:t>
            </a:r>
            <a:r>
              <a:rPr lang="ru-RU" dirty="0"/>
              <a:t> </a:t>
            </a:r>
            <a:r>
              <a:rPr lang="ru-RU" dirty="0" err="1"/>
              <a:t>Юледурского</a:t>
            </a:r>
            <a:r>
              <a:rPr lang="ru-RU" dirty="0"/>
              <a:t> с/с., рядовой, пропал без вести в июне 1943 г.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b="1" dirty="0"/>
              <a:t>ХЛЕБНИКОВ   Яков Федорович</a:t>
            </a:r>
            <a:r>
              <a:rPr lang="ru-RU" dirty="0"/>
              <a:t>  1914 г. р., д. </a:t>
            </a:r>
            <a:r>
              <a:rPr lang="ru-RU" dirty="0" err="1"/>
              <a:t>Ивансола</a:t>
            </a:r>
            <a:r>
              <a:rPr lang="ru-RU" dirty="0"/>
              <a:t> </a:t>
            </a:r>
            <a:r>
              <a:rPr lang="ru-RU" dirty="0" err="1"/>
              <a:t>Юледурского</a:t>
            </a:r>
            <a:r>
              <a:rPr lang="ru-RU" dirty="0"/>
              <a:t> с/с., рядовой, погиб в бою 25.02.1944 г., м. з.: Беларусь, Гомельская обл., Рогачевский р-н,</a:t>
            </a:r>
          </a:p>
          <a:p>
            <a:pPr marL="45720" indent="0">
              <a:buNone/>
            </a:pPr>
            <a:r>
              <a:rPr lang="ru-RU" dirty="0"/>
              <a:t>д. Близнецы.  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4860032" y="2780928"/>
            <a:ext cx="3346704" cy="2952328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b="1" dirty="0"/>
              <a:t>Жертвы политического террора в </a:t>
            </a:r>
            <a:r>
              <a:rPr lang="ru-RU" b="1" dirty="0" smtClean="0"/>
              <a:t>СССР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b="1" dirty="0"/>
              <a:t>БЕЛИКОВ Николай Андреевич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Родился в 1910 г., с. Алексеевское; рабочий.. </a:t>
            </a:r>
            <a:br>
              <a:rPr lang="ru-RU" dirty="0"/>
            </a:br>
            <a:r>
              <a:rPr lang="ru-RU" dirty="0"/>
              <a:t>Арестован 7 апреля 1933 г. </a:t>
            </a:r>
            <a:br>
              <a:rPr lang="ru-RU" dirty="0"/>
            </a:br>
            <a:r>
              <a:rPr lang="ru-RU" dirty="0"/>
              <a:t>Приговорен: тройкой ГПУ ТАССР 25 января 1934 г., </a:t>
            </a:r>
            <a:r>
              <a:rPr lang="ru-RU" dirty="0" err="1"/>
              <a:t>обв</a:t>
            </a:r>
            <a:r>
              <a:rPr lang="ru-RU" dirty="0"/>
              <a:t>.: по ст. 58-9.. </a:t>
            </a:r>
            <a:br>
              <a:rPr lang="ru-RU" dirty="0"/>
            </a:br>
            <a:r>
              <a:rPr lang="ru-RU" dirty="0"/>
              <a:t>Приговор: 3 года концлагерей. Реабилитирован 28 августа 1989 г.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b="1" dirty="0" smtClean="0"/>
              <a:t>БЕЛИКОВ </a:t>
            </a:r>
            <a:r>
              <a:rPr lang="ru-RU" b="1" dirty="0"/>
              <a:t>Федор Иванович</a:t>
            </a:r>
            <a:r>
              <a:rPr lang="ru-RU" b="1" u="sng" dirty="0"/>
              <a:t>, </a:t>
            </a:r>
            <a:r>
              <a:rPr lang="ru-RU" dirty="0"/>
              <a:t>1919 г.р., </a:t>
            </a:r>
            <a:r>
              <a:rPr lang="ru-RU" dirty="0" err="1"/>
              <a:t>кр</a:t>
            </a:r>
            <a:r>
              <a:rPr lang="ru-RU" dirty="0"/>
              <a:t>-ц полка НКВД. Осужден 13.11.41. Приговор: расстрел; заменен 28.11.41 на 10 лет лишения свободы, поражен. в правах на 5 лет. Умер 16.5.42 в </a:t>
            </a:r>
            <a:r>
              <a:rPr lang="ru-RU" dirty="0" err="1"/>
              <a:t>г.Казань</a:t>
            </a:r>
            <a:r>
              <a:rPr lang="ru-RU" dirty="0"/>
              <a:t>, в ИТК-2. 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83671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Никто не забыт, ничто не забыто</a:t>
            </a:r>
            <a:endParaRPr lang="ru-RU" dirty="0"/>
          </a:p>
        </p:txBody>
      </p:sp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66356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2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16632" y="620688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Мухов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Баян </a:t>
            </a: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Агзамович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348880"/>
            <a:ext cx="3816424" cy="3960440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dirty="0" err="1"/>
              <a:t>Мухов</a:t>
            </a:r>
            <a:r>
              <a:rPr lang="ru-RU" dirty="0"/>
              <a:t> Баян </a:t>
            </a:r>
            <a:r>
              <a:rPr lang="ru-RU" dirty="0" err="1"/>
              <a:t>Агзамович</a:t>
            </a:r>
            <a:r>
              <a:rPr lang="ru-RU" dirty="0"/>
              <a:t> родился в деревне </a:t>
            </a:r>
            <a:r>
              <a:rPr lang="ru-RU" dirty="0" err="1"/>
              <a:t>Ямады</a:t>
            </a:r>
            <a:r>
              <a:rPr lang="ru-RU" dirty="0"/>
              <a:t> </a:t>
            </a:r>
            <a:r>
              <a:rPr lang="ru-RU" dirty="0" err="1"/>
              <a:t>Янаульского</a:t>
            </a:r>
            <a:r>
              <a:rPr lang="ru-RU" dirty="0"/>
              <a:t> района Башкирии. Он приходится двоюродным братом моего отца Баки </a:t>
            </a:r>
            <a:r>
              <a:rPr lang="ru-RU" dirty="0" err="1"/>
              <a:t>Шакуровича</a:t>
            </a:r>
            <a:r>
              <a:rPr lang="ru-RU" dirty="0"/>
              <a:t>. В годы Великой Отечественной войны служил на фронте ординарцем  генерала  Константина Телегина.  Является кавалером Ордена Красной звезды.</a:t>
            </a:r>
          </a:p>
          <a:p>
            <a:pPr marL="45720" indent="0">
              <a:buNone/>
            </a:pPr>
            <a:r>
              <a:rPr lang="ru-RU" dirty="0"/>
              <a:t>После окончания войны работал учителем истории и директором школы в </a:t>
            </a:r>
            <a:r>
              <a:rPr lang="ru-RU" dirty="0" err="1"/>
              <a:t>Ямады</a:t>
            </a:r>
            <a:r>
              <a:rPr lang="ru-RU" dirty="0"/>
              <a:t> с1949 по 1952 год. В настоящее время в селе имеется мемориал «Вечная память односельчанам». </a:t>
            </a:r>
            <a:r>
              <a:rPr lang="ru-RU" dirty="0" smtClean="0"/>
              <a:t>Баян </a:t>
            </a:r>
            <a:r>
              <a:rPr lang="ru-RU" dirty="0"/>
              <a:t>абы </a:t>
            </a:r>
            <a:r>
              <a:rPr lang="ru-RU" dirty="0" smtClean="0"/>
              <a:t>долгое </a:t>
            </a:r>
            <a:r>
              <a:rPr lang="ru-RU" dirty="0"/>
              <a:t>время переписывался с генералом Телегиным, бывал у него в гостях в Москве. Константин Федорович прислал открытку с надписью «Брату моего верного ординарца </a:t>
            </a:r>
            <a:r>
              <a:rPr lang="ru-RU" dirty="0" err="1"/>
              <a:t>Мухова</a:t>
            </a:r>
            <a:r>
              <a:rPr lang="ru-RU" dirty="0"/>
              <a:t> на фронте на память. 7.02.81.  </a:t>
            </a:r>
          </a:p>
          <a:p>
            <a:pPr marL="45720" indent="0" algn="r">
              <a:buNone/>
            </a:pPr>
            <a:r>
              <a:rPr lang="ru-RU" dirty="0" err="1" smtClean="0"/>
              <a:t>Салимова</a:t>
            </a:r>
            <a:r>
              <a:rPr lang="ru-RU" dirty="0" smtClean="0"/>
              <a:t> Фарида </a:t>
            </a:r>
            <a:r>
              <a:rPr lang="ru-RU" dirty="0" err="1" smtClean="0"/>
              <a:t>Бакиевна</a:t>
            </a:r>
            <a:endParaRPr lang="ru-RU" dirty="0"/>
          </a:p>
        </p:txBody>
      </p:sp>
      <p:pic>
        <p:nvPicPr>
          <p:cNvPr id="2050" name="Picture 2" descr="C:\Users\Сергей\Desktop\1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9" y="698950"/>
            <a:ext cx="2988331" cy="3897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Сергей\Desktop\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974848"/>
            <a:ext cx="828698" cy="1149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4" descr="C:\Users\Сергей\Desktop\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47193"/>
            <a:ext cx="840390" cy="1177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 descr="C:\Users\Сергей\Desktop\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13176"/>
            <a:ext cx="1462925" cy="911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3858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808" y="476672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Шайхутдинов</a:t>
            </a:r>
            <a:r>
              <a:rPr lang="ru-RU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Баки </a:t>
            </a:r>
            <a:r>
              <a:rPr lang="ru-RU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Шакурович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132856"/>
            <a:ext cx="3816424" cy="4392488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dirty="0" err="1"/>
              <a:t>Шайхутдинов</a:t>
            </a:r>
            <a:r>
              <a:rPr lang="ru-RU" dirty="0"/>
              <a:t> Баки </a:t>
            </a:r>
            <a:r>
              <a:rPr lang="ru-RU" dirty="0" err="1"/>
              <a:t>Шакурович</a:t>
            </a:r>
            <a:r>
              <a:rPr lang="ru-RU" dirty="0"/>
              <a:t> родился в 1915 году в деревне Большие </a:t>
            </a:r>
            <a:r>
              <a:rPr lang="ru-RU" dirty="0" err="1"/>
              <a:t>Нырсы</a:t>
            </a:r>
            <a:r>
              <a:rPr lang="ru-RU" dirty="0"/>
              <a:t> </a:t>
            </a:r>
            <a:r>
              <a:rPr lang="ru-RU" dirty="0" err="1"/>
              <a:t>Лаишевского</a:t>
            </a:r>
            <a:r>
              <a:rPr lang="ru-RU" dirty="0"/>
              <a:t> уезда Казанской губернии. Он был очень развитым, любознательным юношей. Учился на рабфаке института водного транспорта. В 1939-40-х годах работал и учился в Ленинграде, был студентом Внешней торговли. Но начинается Великая Отечественная война, и он вынужден был вернуться в Казань, т.к. здесь остались три сестры без матери. Он поступил на 16 завод. Молодым парнем работал токарем за станком, иногда даже не уходя домой ночевать. Было много работы: фронту нужны были орудия, моторы для самолетов. История завода неотделима от истории Отечества. В годы войны впервые в СССР была организована на заводе поточная линия для  производства двигателей. Вот что пишет </a:t>
            </a:r>
            <a:r>
              <a:rPr lang="ru-RU" dirty="0" err="1"/>
              <a:t>Б.Гришаев</a:t>
            </a:r>
            <a:r>
              <a:rPr lang="ru-RU" dirty="0"/>
              <a:t>, ветеран комсомола и труда, в газете «Ленинское знамя»: «Повышение качества труда добивались благодаря массовой рационализации. Помню паренька Баки </a:t>
            </a:r>
            <a:r>
              <a:rPr lang="ru-RU" dirty="0" err="1"/>
              <a:t>Шайхутдинова</a:t>
            </a:r>
            <a:r>
              <a:rPr lang="ru-RU" dirty="0"/>
              <a:t>, который за годы войны внес 160 рационализаторских предложений…». За годы войны было собрано 15 тысяч моторов. Награжден медалями, значками «Отличник качества» и др.</a:t>
            </a:r>
          </a:p>
          <a:p>
            <a:endParaRPr lang="ru-RU" dirty="0"/>
          </a:p>
        </p:txBody>
      </p:sp>
      <p:pic>
        <p:nvPicPr>
          <p:cNvPr id="6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48880"/>
            <a:ext cx="2772495" cy="3703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6667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0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Шамиль </a:t>
            </a:r>
            <a:r>
              <a:rPr lang="ru-RU" sz="40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Мухаметгалеевич</a:t>
            </a:r>
            <a:r>
              <a:rPr lang="ru-RU" sz="40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ru-RU" sz="40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Гараев</a:t>
            </a:r>
            <a:r>
              <a:rPr lang="ru-RU" sz="40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(Шамиль </a:t>
            </a:r>
            <a:r>
              <a:rPr lang="ru-RU" sz="4000" cap="all" dirty="0" err="1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Гарай</a:t>
            </a:r>
            <a:r>
              <a:rPr lang="ru-RU" sz="4000" cap="all" dirty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36912"/>
            <a:ext cx="5256584" cy="4338816"/>
          </a:xfrm>
        </p:spPr>
        <p:txBody>
          <a:bodyPr>
            <a:normAutofit fontScale="47500" lnSpcReduction="20000"/>
          </a:bodyPr>
          <a:lstStyle/>
          <a:p>
            <a:pPr marL="45720" indent="0">
              <a:buNone/>
            </a:pPr>
            <a:r>
              <a:rPr lang="ru-RU" b="1" dirty="0"/>
              <a:t>Шамиль </a:t>
            </a:r>
            <a:r>
              <a:rPr lang="ru-RU" b="1" dirty="0" err="1"/>
              <a:t>Мухаметгалеевич</a:t>
            </a:r>
            <a:r>
              <a:rPr lang="ru-RU" b="1" dirty="0"/>
              <a:t>  </a:t>
            </a:r>
            <a:r>
              <a:rPr lang="ru-RU" b="1" dirty="0" err="1"/>
              <a:t>Гараев</a:t>
            </a:r>
            <a:r>
              <a:rPr lang="ru-RU" b="1" dirty="0"/>
              <a:t> (Шамиль </a:t>
            </a:r>
            <a:r>
              <a:rPr lang="ru-RU" b="1" dirty="0" err="1"/>
              <a:t>Гарай</a:t>
            </a:r>
            <a:r>
              <a:rPr lang="ru-RU" b="1" dirty="0"/>
              <a:t>) родился 31 декабря 1916 года в городе Казани. В раннем детстве начал увлекаться литературным творчеством. В 1932 году выходит его первая книга «Песня сигнальщика», а затем за короткое время в издательстве печатаются 4 сборника стихов для детей. После поездки  с Абдуллой </a:t>
            </a:r>
            <a:r>
              <a:rPr lang="ru-RU" b="1" dirty="0" err="1"/>
              <a:t>Алишем</a:t>
            </a:r>
            <a:r>
              <a:rPr lang="ru-RU" b="1" dirty="0"/>
              <a:t> в Харьков на открытие Дворца пионеров Ш. </a:t>
            </a:r>
            <a:r>
              <a:rPr lang="ru-RU" b="1" dirty="0" err="1"/>
              <a:t>Гарай</a:t>
            </a:r>
            <a:r>
              <a:rPr lang="ru-RU" b="1" dirty="0"/>
              <a:t> занимается переводом  «Рассказами»  </a:t>
            </a:r>
            <a:r>
              <a:rPr lang="ru-RU" b="1" dirty="0" err="1"/>
              <a:t>А.Чехова</a:t>
            </a:r>
            <a:r>
              <a:rPr lang="ru-RU" b="1" dirty="0"/>
              <a:t>, стихов М. Лермонтова, Л. </a:t>
            </a:r>
            <a:r>
              <a:rPr lang="ru-RU" b="1" dirty="0" err="1"/>
              <a:t>Квитко</a:t>
            </a:r>
            <a:r>
              <a:rPr lang="ru-RU" b="1" dirty="0"/>
              <a:t>, А. </a:t>
            </a:r>
            <a:r>
              <a:rPr lang="ru-RU" b="1" dirty="0" err="1"/>
              <a:t>Барто</a:t>
            </a:r>
            <a:r>
              <a:rPr lang="ru-RU" b="1" dirty="0"/>
              <a:t> и др. </a:t>
            </a:r>
          </a:p>
          <a:p>
            <a:pPr marL="45720" indent="0">
              <a:buNone/>
            </a:pPr>
            <a:r>
              <a:rPr lang="ru-RU" b="1" dirty="0"/>
              <a:t>С самого начала войны он уходит на фронт. В архивной справке  историко-политической документации РТ пишется: «Гареев Ш. М. имел  неполное высшее образование, по специальности – журналист был призван  на фронт 26 июня 1941 года, служил старшим сержантом, связистом в 190 стрелковым полку, 5 стрелковой дивизии, 11 армии». Трудной была судьба поэта на войне, он сражается на передовой фронта. Во время боев под Москвой он пишет стихотворение «Враг будет разбит». В одной из атак попал в плен под г. Великие Луки, пытался бежать, испытал все ужасы войны, голод, холод. Его здоровье было подорвано и он попадает в госпиталь. Гареев Ш. М. умер 22 марта 1946 года и похоронен в городе </a:t>
            </a:r>
            <a:r>
              <a:rPr lang="ru-RU" b="1" dirty="0" err="1"/>
              <a:t>Гливице</a:t>
            </a:r>
            <a:r>
              <a:rPr lang="ru-RU" b="1" dirty="0"/>
              <a:t> (Польша) на Красноармейском кладбище. Его имя внесено в книгу «Память» Польши и Республики Татарстан, в «Антологию татарской детской поэзии</a:t>
            </a:r>
            <a:r>
              <a:rPr lang="ru-RU" b="1" dirty="0" smtClean="0"/>
              <a:t>», </a:t>
            </a:r>
            <a:r>
              <a:rPr lang="ru-RU" b="1" dirty="0"/>
              <a:t>в «Татарский энциклопедический словарь». На основе его архива создан музей детской литературы в Доме детского и юношеского туризма и экскурсий «Простор» Ново-Савиновского района.</a:t>
            </a:r>
          </a:p>
          <a:p>
            <a:pPr marL="45720" indent="0">
              <a:buNone/>
            </a:pPr>
            <a:r>
              <a:rPr lang="ru-RU" b="1" dirty="0"/>
              <a:t>О его жизни и творчестве написано во многих газетах и журналах, а также в книге </a:t>
            </a:r>
            <a:r>
              <a:rPr lang="ru-RU" b="1" dirty="0" err="1"/>
              <a:t>Самата</a:t>
            </a:r>
            <a:r>
              <a:rPr lang="ru-RU" b="1" dirty="0"/>
              <a:t> </a:t>
            </a:r>
            <a:r>
              <a:rPr lang="ru-RU" b="1" dirty="0" err="1"/>
              <a:t>Шакира</a:t>
            </a:r>
            <a:r>
              <a:rPr lang="ru-RU" b="1" dirty="0"/>
              <a:t>  «</a:t>
            </a:r>
            <a:r>
              <a:rPr lang="ru-RU" b="1" dirty="0" err="1"/>
              <a:t>Алар</a:t>
            </a:r>
            <a:r>
              <a:rPr lang="ru-RU" b="1" dirty="0"/>
              <a:t> </a:t>
            </a:r>
            <a:r>
              <a:rPr lang="ru-RU" b="1" dirty="0" err="1"/>
              <a:t>сафта</a:t>
            </a:r>
            <a:r>
              <a:rPr lang="ru-RU" b="1" dirty="0"/>
              <a:t>» и справочнике «Наши писатели».</a:t>
            </a:r>
          </a:p>
          <a:p>
            <a:endParaRPr lang="ru-RU" dirty="0"/>
          </a:p>
        </p:txBody>
      </p:sp>
      <p:pic>
        <p:nvPicPr>
          <p:cNvPr id="5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Бессмертный полк\Ф . Б. Салимова\2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64904"/>
            <a:ext cx="2086436" cy="3100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9725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cap="all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Седенков</a:t>
            </a:r>
            <a:r>
              <a:rPr lang="ru-RU" cap="all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Федор Иванович</a:t>
            </a:r>
            <a:endParaRPr lang="ru-RU" cap="all" dirty="0">
              <a:ln w="0"/>
              <a:solidFill>
                <a:schemeClr val="bg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02968" y="2258536"/>
            <a:ext cx="4338404" cy="1458496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dirty="0" err="1" smtClean="0"/>
              <a:t>Седенков</a:t>
            </a:r>
            <a:r>
              <a:rPr lang="ru-RU" dirty="0" smtClean="0"/>
              <a:t> Федор Иванович родился в 1907 году в дер. Федоровка Алексеевского р-на Татарской АССР. Был призван 25.08.1941 года Алексеевским РВК, Татарской АССР, рядовым стрелком. Пропал без вести в 1943 году. Жена </a:t>
            </a:r>
            <a:r>
              <a:rPr lang="ru-RU" dirty="0" err="1" smtClean="0"/>
              <a:t>Седенкова</a:t>
            </a:r>
            <a:r>
              <a:rPr lang="ru-RU" dirty="0" smtClean="0"/>
              <a:t> Евдокия получила извещение о пропавшем муже 12 августа 1944 года.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58" y="3717032"/>
            <a:ext cx="3998265" cy="2616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Сергей\Desktop\logo70-1ПОБЕД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8413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567" y="2526135"/>
            <a:ext cx="2530034" cy="3836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188624" y="2636912"/>
            <a:ext cx="3346704" cy="34747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55521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1347</TotalTime>
  <Words>1822</Words>
  <Application>Microsoft Office PowerPoint</Application>
  <PresentationFormat>Экран (4:3)</PresentationFormat>
  <Paragraphs>86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СУНЦОВ ДМИТРИЙ ПЕТРОВИЧ</vt:lpstr>
      <vt:lpstr>Беликов Алексей Николаевич </vt:lpstr>
      <vt:lpstr>Хлебникова -  Беликова Матрена Ивановна </vt:lpstr>
      <vt:lpstr>Их именами славится Россия</vt:lpstr>
      <vt:lpstr>Никто не забыт, ничто не забыто</vt:lpstr>
      <vt:lpstr>Мухов Баян Агзамович</vt:lpstr>
      <vt:lpstr>Шайхутдинов Баки Шакурович</vt:lpstr>
      <vt:lpstr>Шамиль Мухаметгалеевич  Гараев (Шамиль Гарай)</vt:lpstr>
      <vt:lpstr>Седенков Федор Иванович</vt:lpstr>
      <vt:lpstr>Сабанин Егор Гаврилович</vt:lpstr>
      <vt:lpstr>Гильмутдин Шахабутдинович Шахабиев </vt:lpstr>
      <vt:lpstr>Низаметдин Шахабутдинович Шахабиев </vt:lpstr>
      <vt:lpstr>Бродерецкий Яков Ильич</vt:lpstr>
      <vt:lpstr>Еникеев Абрар Шаймарданович</vt:lpstr>
      <vt:lpstr>Салахутдинов Сайфетдин Камалетдинович</vt:lpstr>
      <vt:lpstr>Еникеев Харис – труженник тыла</vt:lpstr>
      <vt:lpstr>Гареева Раиса Мухаметгалеевна</vt:lpstr>
      <vt:lpstr>Халитова Фатыма Хасановна </vt:lpstr>
      <vt:lpstr>Салихов Хасан Валиевич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СУНЦОВ ДМИТРИЙ ПЕТРОВИЧ</dc:title>
  <dc:creator>Сергей</dc:creator>
  <cp:lastModifiedBy>Сергей</cp:lastModifiedBy>
  <cp:revision>41</cp:revision>
  <dcterms:created xsi:type="dcterms:W3CDTF">2015-04-27T06:12:25Z</dcterms:created>
  <dcterms:modified xsi:type="dcterms:W3CDTF">2015-05-08T07:35:00Z</dcterms:modified>
</cp:coreProperties>
</file>